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3B13-8FFD-4F41-85AD-398371FAEC96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CF11-AEC6-4109-8011-CDB5DD9913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3B13-8FFD-4F41-85AD-398371FAEC96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CF11-AEC6-4109-8011-CDB5DD9913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3B13-8FFD-4F41-85AD-398371FAEC96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CF11-AEC6-4109-8011-CDB5DD9913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3B13-8FFD-4F41-85AD-398371FAEC96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CF11-AEC6-4109-8011-CDB5DD9913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3B13-8FFD-4F41-85AD-398371FAEC96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CF11-AEC6-4109-8011-CDB5DD9913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3B13-8FFD-4F41-85AD-398371FAEC96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CF11-AEC6-4109-8011-CDB5DD9913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3B13-8FFD-4F41-85AD-398371FAEC96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CF11-AEC6-4109-8011-CDB5DD9913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3B13-8FFD-4F41-85AD-398371FAEC96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CF11-AEC6-4109-8011-CDB5DD9913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3B13-8FFD-4F41-85AD-398371FAEC96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CF11-AEC6-4109-8011-CDB5DD9913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3B13-8FFD-4F41-85AD-398371FAEC96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CF11-AEC6-4109-8011-CDB5DD9913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3B13-8FFD-4F41-85AD-398371FAEC96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CF11-AEC6-4109-8011-CDB5DD9913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63B13-8FFD-4F41-85AD-398371FAEC96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6CF11-AEC6-4109-8011-CDB5DD99135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6386" y="2514600"/>
            <a:ext cx="89114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92D050"/>
                </a:solidFill>
                <a:effectLst/>
                <a:latin typeface="Algerian" pitchFamily="82" charset="0"/>
              </a:rPr>
              <a:t>2011 MLK Activities </a:t>
            </a:r>
            <a:endParaRPr lang="en-US" sz="6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92D050"/>
              </a:solidFill>
              <a:effectLst/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100_03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447800"/>
            <a:ext cx="5529634" cy="3682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2" name="Picture 6" descr="100_03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143000"/>
            <a:ext cx="6393185" cy="4257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100_03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371600"/>
            <a:ext cx="5973250" cy="39780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100_03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4563" y="914400"/>
            <a:ext cx="6293067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IMG35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524000"/>
            <a:ext cx="6112508" cy="3585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103029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5601" y="838200"/>
            <a:ext cx="5791199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</Words>
  <Application>Microsoft Office PowerPoint</Application>
  <PresentationFormat>On-screen Show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Kimberly</dc:creator>
  <cp:lastModifiedBy>Kimberly</cp:lastModifiedBy>
  <cp:revision>1</cp:revision>
  <dcterms:created xsi:type="dcterms:W3CDTF">2011-05-14T02:19:19Z</dcterms:created>
  <dcterms:modified xsi:type="dcterms:W3CDTF">2011-05-14T02:27:26Z</dcterms:modified>
</cp:coreProperties>
</file>